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146847596" r:id="rId3"/>
    <p:sldId id="2146847521" r:id="rId4"/>
    <p:sldId id="2146847597" r:id="rId5"/>
    <p:sldId id="2146847600" r:id="rId6"/>
    <p:sldId id="257" r:id="rId7"/>
    <p:sldId id="2146847598" r:id="rId8"/>
    <p:sldId id="258" r:id="rId9"/>
    <p:sldId id="214684759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570"/>
    <a:srgbClr val="FFFFFF"/>
    <a:srgbClr val="1E3679"/>
    <a:srgbClr val="E8EDF3"/>
    <a:srgbClr val="E7ECF2"/>
    <a:srgbClr val="E0E4ED"/>
    <a:srgbClr val="F2614B"/>
    <a:srgbClr val="74B8E7"/>
    <a:srgbClr val="9D4F5F"/>
    <a:srgbClr val="F5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BD8B-A1BF-4B44-BA23-E1AE1090CDF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EFE01-15E8-4D72-BC79-B6C91F5C7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1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558917-A8B4-45DE-9B9B-D06EFAC5AA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2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277-F986-F2A5-391A-1CC18DF38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6DEF2-E9EC-751D-68AB-C44906012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FE47-89F6-82C6-724E-D9909BDA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C066-59AD-B6BC-EF5E-AEE748A5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4017-629F-9D1F-819E-6A29F98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276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4353-4AE7-AB01-57AB-F55794D6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C57-B2C0-72B1-E4D3-855C1FE91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38687-31C8-B4EE-B86F-094AF484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57627-5DC9-5FE3-F166-C28B7735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E15A-919E-0602-5E8B-E73884D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1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3A77D-E4B1-266A-486B-3BF390B08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2C18-F4BE-0315-4416-AFC6D1FA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0A18-5258-0EB1-27A6-B6E541C9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25201-8183-F924-B4BA-991DDC52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40B0-6053-526F-77FA-66D836BB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155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6EBD-EEB2-4E27-99D5-90CB0894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68821-9C81-4E25-BA12-9DE370C3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1638-F8A1-4ADF-91FE-177DDCF9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92B3C-B181-4BAD-B405-CD26FF19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6FC8C-D7A3-49D2-A6E5-2C1701A0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02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90C6-D0DB-41F2-A916-78ACC996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B2B2F-D276-4481-A39D-F0F446F0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029F-806A-48B3-90F5-BFFB5A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6044-9F06-45B8-959D-120776F6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D6B6-6E60-4A5E-8DC3-4FC8970A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5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5AEC-42D5-469D-9245-FFEA0BD7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A140F-4745-40C9-B7FA-817322B8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EFBC6-494E-4B3B-BF1C-2DF4BAD1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68F12-A9FA-4241-B36A-411BC0BF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587B-57CC-4501-A3FC-7EB535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5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114F-2831-4E95-9FC8-956C2E2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051B-55EF-4EE7-8E24-D067C1958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6662-69EE-40C2-BC6F-1384E4D2F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3BCE-BC56-4641-9DD3-53DF9FC0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34E4-13A9-427E-98A1-FA31B62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E84BD-8AE2-40BC-96EF-11365E8D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630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092C-FDC5-4087-A374-03A34E89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17358-BB53-4A7B-87FF-DFCD64962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23F33-EB02-4BC4-A985-35335454A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D4945-4CE4-4AE9-8496-C39BDD3D3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FE3BA-2FDD-4BF1-A00C-1272DCC06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9882-AB93-40A3-9B6E-457667A3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E09E4-A1D1-4D3D-9C63-F70F04F0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C4AD9-6DCA-471F-8345-486F4CC2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24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3358-357F-4F95-AD69-C1FDD559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AE5FB-5D44-4C39-B4E3-237EEF85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E5C7B-DD02-4C54-AD8B-EBEDF0B5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0B0EF-2CC1-4C08-AB13-B68D3AA6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583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321C3-4165-45E8-993A-AC05A555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BF5B1-D8A0-48EB-8DE9-0CCACE00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79980-05EE-492F-8CD1-439CC328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360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356B-D815-4F48-A754-F07622B7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4282-E399-4D2F-9116-4DAA4AFE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F5A5A-2834-42C6-9C2D-7337C8F61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62BE0-C538-4E23-811C-C1372F6A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B974-CEF5-4942-90C1-8DF2B575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5A2E-74FC-414A-ADA5-2980D95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2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AF52-288E-68AE-0B46-C3CBAC03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6F73-BA09-7F9C-AFC8-49E91FF9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C7B7-4BAD-743B-4ACD-A3DE75C6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2AEB-CC8E-1EBF-B88E-637A8FE0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D543-5605-20E8-790E-7E5CE702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9398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A7AB-2867-409B-82F1-F7008AA3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B90F75-9094-4F80-A4AE-A9A310E43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27DC-B489-4191-8E5D-EF9EF8C2A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27AF3-F45B-4FD2-B816-26886DCF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B8C30-E481-4EB4-8989-0F9A49BE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79B5-3D0D-4E55-8D15-C8A7644D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601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D3F-E717-4D09-B914-6B06D21A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3A33D-890E-4DC2-BB6A-AFBC21CF9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951D-CC0B-474A-A8AB-081A6E09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2C200-3D4C-4217-B23D-0CE7B88A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31E5-1757-4FA7-BD3A-A27842CF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507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333CA-4F4C-4DA2-9052-CABE5CD1C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A9DDC-F843-46F5-9E8B-097B2A07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CE771-1ED6-4F9E-9BAD-0C506EFF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FCEA-CB74-4207-8C3D-4F1BEAB9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9B2D-7825-454C-99B0-2DC6F952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11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34" y="469286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/>
            </a:lvl1pPr>
          </a:lstStyle>
          <a:p>
            <a:pPr lvl="0"/>
            <a:r>
              <a:rPr lang="en-US" dirty="0"/>
              <a:t>Click to add a title style with a </a:t>
            </a:r>
            <a:br>
              <a:rPr lang="en-US" dirty="0"/>
            </a:br>
            <a:r>
              <a:rPr lang="en-US" dirty="0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40472" y="6241565"/>
            <a:ext cx="327385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3" y="1862937"/>
            <a:ext cx="9681295" cy="4105740"/>
          </a:xfrm>
        </p:spPr>
        <p:txBody>
          <a:bodyPr/>
          <a:lstStyle>
            <a:lvl1pPr marL="152396" indent="-152396"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1pPr>
            <a:lvl2pPr marL="289977" indent="-13123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2pPr>
            <a:lvl3pPr marL="419090" indent="-110064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600"/>
            </a:lvl3pPr>
            <a:lvl4pPr marL="539737" indent="-1206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500"/>
            </a:lvl4pPr>
            <a:lvl5pPr marL="658268" indent="-1079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52D-294A-CB4D-A24A-4F357E1ABC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77842" y="2781839"/>
            <a:ext cx="8303340" cy="1796889"/>
          </a:xfrm>
        </p:spPr>
        <p:txBody>
          <a:bodyPr anchor="ctr">
            <a:noAutofit/>
          </a:bodyPr>
          <a:lstStyle>
            <a:lvl1pPr algn="l">
              <a:defRPr sz="38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C83D410C-51E8-7844-B905-6BEA526A594B}"/>
              </a:ext>
            </a:extLst>
          </p:cNvPr>
          <p:cNvSpPr/>
          <p:nvPr userDrawn="1"/>
        </p:nvSpPr>
        <p:spPr>
          <a:xfrm>
            <a:off x="609601" y="457201"/>
            <a:ext cx="613617" cy="802827"/>
          </a:xfrm>
          <a:custGeom>
            <a:avLst/>
            <a:gdLst>
              <a:gd name="connsiteX0" fmla="*/ 127837 w 460213"/>
              <a:gd name="connsiteY0" fmla="*/ 766124 h 802827"/>
              <a:gd name="connsiteX1" fmla="*/ 127837 w 460213"/>
              <a:gd name="connsiteY1" fmla="*/ 766124 h 802827"/>
              <a:gd name="connsiteX2" fmla="*/ 208268 w 460213"/>
              <a:gd name="connsiteY2" fmla="*/ 779518 h 802827"/>
              <a:gd name="connsiteX3" fmla="*/ 413872 w 460213"/>
              <a:gd name="connsiteY3" fmla="*/ 522893 h 802827"/>
              <a:gd name="connsiteX4" fmla="*/ 413872 w 460213"/>
              <a:gd name="connsiteY4" fmla="*/ 21966 h 802827"/>
              <a:gd name="connsiteX5" fmla="*/ 460213 w 460213"/>
              <a:gd name="connsiteY5" fmla="*/ 0 h 802827"/>
              <a:gd name="connsiteX6" fmla="*/ 460213 w 460213"/>
              <a:gd name="connsiteY6" fmla="*/ 531733 h 802827"/>
              <a:gd name="connsiteX7" fmla="*/ 247684 w 460213"/>
              <a:gd name="connsiteY7" fmla="*/ 802823 h 802827"/>
              <a:gd name="connsiteX8" fmla="*/ 127837 w 460213"/>
              <a:gd name="connsiteY8" fmla="*/ 766124 h 802827"/>
              <a:gd name="connsiteX9" fmla="*/ 75104 w 460213"/>
              <a:gd name="connsiteY9" fmla="*/ 715228 h 802827"/>
              <a:gd name="connsiteX10" fmla="*/ 75104 w 460213"/>
              <a:gd name="connsiteY10" fmla="*/ 715228 h 802827"/>
              <a:gd name="connsiteX11" fmla="*/ 155535 w 460213"/>
              <a:gd name="connsiteY11" fmla="*/ 730765 h 802827"/>
              <a:gd name="connsiteX12" fmla="*/ 325452 w 460213"/>
              <a:gd name="connsiteY12" fmla="*/ 521286 h 802827"/>
              <a:gd name="connsiteX13" fmla="*/ 325452 w 460213"/>
              <a:gd name="connsiteY13" fmla="*/ 60540 h 802827"/>
              <a:gd name="connsiteX14" fmla="*/ 370727 w 460213"/>
              <a:gd name="connsiteY14" fmla="*/ 39110 h 802827"/>
              <a:gd name="connsiteX15" fmla="*/ 370727 w 460213"/>
              <a:gd name="connsiteY15" fmla="*/ 525036 h 802827"/>
              <a:gd name="connsiteX16" fmla="*/ 187494 w 460213"/>
              <a:gd name="connsiteY16" fmla="*/ 754874 h 802827"/>
              <a:gd name="connsiteX17" fmla="*/ 75104 w 460213"/>
              <a:gd name="connsiteY17" fmla="*/ 715228 h 802827"/>
              <a:gd name="connsiteX18" fmla="*/ 43145 w 460213"/>
              <a:gd name="connsiteY18" fmla="*/ 669689 h 802827"/>
              <a:gd name="connsiteX19" fmla="*/ 43145 w 460213"/>
              <a:gd name="connsiteY19" fmla="*/ 669689 h 802827"/>
              <a:gd name="connsiteX20" fmla="*/ 110259 w 460213"/>
              <a:gd name="connsiteY20" fmla="*/ 681744 h 802827"/>
              <a:gd name="connsiteX21" fmla="*/ 238096 w 460213"/>
              <a:gd name="connsiteY21" fmla="*/ 523697 h 802827"/>
              <a:gd name="connsiteX22" fmla="*/ 238096 w 460213"/>
              <a:gd name="connsiteY22" fmla="*/ 99114 h 802827"/>
              <a:gd name="connsiteX23" fmla="*/ 282839 w 460213"/>
              <a:gd name="connsiteY23" fmla="*/ 77684 h 802827"/>
              <a:gd name="connsiteX24" fmla="*/ 282839 w 460213"/>
              <a:gd name="connsiteY24" fmla="*/ 517000 h 802827"/>
              <a:gd name="connsiteX25" fmla="*/ 140354 w 460213"/>
              <a:gd name="connsiteY25" fmla="*/ 703977 h 802827"/>
              <a:gd name="connsiteX26" fmla="*/ 43145 w 460213"/>
              <a:gd name="connsiteY26" fmla="*/ 669689 h 802827"/>
              <a:gd name="connsiteX27" fmla="*/ 196549 w 460213"/>
              <a:gd name="connsiteY27" fmla="*/ 535751 h 802827"/>
              <a:gd name="connsiteX28" fmla="*/ 196549 w 460213"/>
              <a:gd name="connsiteY28" fmla="*/ 116526 h 802827"/>
              <a:gd name="connsiteX29" fmla="*/ 0 w 460213"/>
              <a:gd name="connsiteY29" fmla="*/ 205729 h 802827"/>
              <a:gd name="connsiteX30" fmla="*/ 0 w 460213"/>
              <a:gd name="connsiteY30" fmla="*/ 545931 h 802827"/>
              <a:gd name="connsiteX31" fmla="*/ 100672 w 460213"/>
              <a:gd name="connsiteY31" fmla="*/ 654420 h 802827"/>
              <a:gd name="connsiteX32" fmla="*/ 196549 w 460213"/>
              <a:gd name="connsiteY32" fmla="*/ 535751 h 8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0213" h="802827">
                <a:moveTo>
                  <a:pt x="127837" y="766124"/>
                </a:moveTo>
                <a:lnTo>
                  <a:pt x="127837" y="766124"/>
                </a:lnTo>
                <a:cubicBezTo>
                  <a:pt x="153138" y="774696"/>
                  <a:pt x="179771" y="779518"/>
                  <a:pt x="208268" y="779518"/>
                </a:cubicBezTo>
                <a:cubicBezTo>
                  <a:pt x="329447" y="779518"/>
                  <a:pt x="413872" y="691119"/>
                  <a:pt x="413872" y="522893"/>
                </a:cubicBezTo>
                <a:lnTo>
                  <a:pt x="413872" y="21966"/>
                </a:lnTo>
                <a:lnTo>
                  <a:pt x="460213" y="0"/>
                </a:lnTo>
                <a:lnTo>
                  <a:pt x="460213" y="531733"/>
                </a:lnTo>
                <a:cubicBezTo>
                  <a:pt x="460213" y="703174"/>
                  <a:pt x="372325" y="802823"/>
                  <a:pt x="247684" y="802823"/>
                </a:cubicBezTo>
                <a:cubicBezTo>
                  <a:pt x="204539" y="803091"/>
                  <a:pt x="163791" y="789697"/>
                  <a:pt x="127837" y="766124"/>
                </a:cubicBezTo>
                <a:close/>
                <a:moveTo>
                  <a:pt x="75104" y="715228"/>
                </a:moveTo>
                <a:lnTo>
                  <a:pt x="75104" y="715228"/>
                </a:lnTo>
                <a:cubicBezTo>
                  <a:pt x="103069" y="724604"/>
                  <a:pt x="131033" y="730765"/>
                  <a:pt x="155535" y="730765"/>
                </a:cubicBezTo>
                <a:cubicBezTo>
                  <a:pt x="257272" y="730765"/>
                  <a:pt x="325452" y="666475"/>
                  <a:pt x="325452" y="521286"/>
                </a:cubicBezTo>
                <a:lnTo>
                  <a:pt x="325452" y="60540"/>
                </a:lnTo>
                <a:lnTo>
                  <a:pt x="370727" y="39110"/>
                </a:lnTo>
                <a:lnTo>
                  <a:pt x="370727" y="525036"/>
                </a:lnTo>
                <a:cubicBezTo>
                  <a:pt x="370727" y="677190"/>
                  <a:pt x="294025" y="754874"/>
                  <a:pt x="187494" y="754874"/>
                </a:cubicBezTo>
                <a:cubicBezTo>
                  <a:pt x="148611" y="754874"/>
                  <a:pt x="108661" y="739873"/>
                  <a:pt x="75104" y="715228"/>
                </a:cubicBezTo>
                <a:close/>
                <a:moveTo>
                  <a:pt x="43145" y="669689"/>
                </a:moveTo>
                <a:lnTo>
                  <a:pt x="43145" y="669689"/>
                </a:lnTo>
                <a:cubicBezTo>
                  <a:pt x="67647" y="677190"/>
                  <a:pt x="90551" y="681744"/>
                  <a:pt x="110259" y="681744"/>
                </a:cubicBezTo>
                <a:cubicBezTo>
                  <a:pt x="189625" y="681744"/>
                  <a:pt x="238096" y="638348"/>
                  <a:pt x="238096" y="523697"/>
                </a:cubicBezTo>
                <a:lnTo>
                  <a:pt x="238096" y="99114"/>
                </a:lnTo>
                <a:lnTo>
                  <a:pt x="282839" y="77684"/>
                </a:lnTo>
                <a:lnTo>
                  <a:pt x="282839" y="517000"/>
                </a:lnTo>
                <a:cubicBezTo>
                  <a:pt x="282839" y="645580"/>
                  <a:pt x="224247" y="703977"/>
                  <a:pt x="140354" y="703977"/>
                </a:cubicBezTo>
                <a:cubicBezTo>
                  <a:pt x="105199" y="703977"/>
                  <a:pt x="71908" y="691655"/>
                  <a:pt x="43145" y="669689"/>
                </a:cubicBezTo>
                <a:close/>
                <a:moveTo>
                  <a:pt x="196549" y="535751"/>
                </a:moveTo>
                <a:lnTo>
                  <a:pt x="196549" y="116526"/>
                </a:lnTo>
                <a:lnTo>
                  <a:pt x="0" y="205729"/>
                </a:lnTo>
                <a:lnTo>
                  <a:pt x="0" y="545931"/>
                </a:lnTo>
                <a:cubicBezTo>
                  <a:pt x="0" y="610757"/>
                  <a:pt x="40482" y="654420"/>
                  <a:pt x="100672" y="654420"/>
                </a:cubicBezTo>
                <a:cubicBezTo>
                  <a:pt x="159796" y="654152"/>
                  <a:pt x="196549" y="610221"/>
                  <a:pt x="196549" y="535751"/>
                </a:cubicBezTo>
                <a:close/>
              </a:path>
            </a:pathLst>
          </a:custGeom>
          <a:solidFill>
            <a:schemeClr val="bg1"/>
          </a:solidFill>
          <a:ln w="26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374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5" y="347472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 sz="2800"/>
            </a:lvl1pPr>
          </a:lstStyle>
          <a:p>
            <a:pPr lvl="0"/>
            <a:r>
              <a:rPr lang="en-US"/>
              <a:t>Click to add a title style with a </a:t>
            </a:r>
            <a:br>
              <a:rPr lang="en-US"/>
            </a:br>
            <a:r>
              <a:rPr lang="en-US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28467" y="6241574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5" y="1909238"/>
            <a:ext cx="9681295" cy="4105740"/>
          </a:xfrm>
        </p:spPr>
        <p:txBody>
          <a:bodyPr/>
          <a:lstStyle>
            <a:lvl1pPr marL="114292" indent="-11429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1pPr>
            <a:lvl2pPr marL="217473" indent="-98418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2pPr>
            <a:lvl3pPr marL="314303" indent="-82545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200"/>
            </a:lvl3pPr>
            <a:lvl4pPr marL="404783" indent="-90482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100"/>
            </a:lvl4pPr>
            <a:lvl5pPr marL="493677" indent="-80957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05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67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022D-A303-7D13-BEED-FDD903C4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4D85F-58DD-FECA-8145-1626E661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67AFA-4F1B-EE4E-7FDB-82E8D48E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BEB9-E381-138C-4A00-369EC3B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D0DF-1F61-424F-601D-517D5403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850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79CD-A691-F0E1-2304-815C8316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F81E-1FC0-3308-1DF6-FB12A85C0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BBC45-62D2-9260-AF64-EA7ED0B0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BB48C-800D-9AC0-327F-6CE8A532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982D-106A-173A-3E1B-AA4EE144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4C15-51AE-9A24-91F4-1869D91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624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5E8F-A099-E867-927A-121DAF08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11434-F05F-8648-E360-9B4F38567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6E5BC-88FB-86B9-E283-0FE9FF2C4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AD02B-1F23-CB64-1B55-EB99C7C9C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D204C-CFE3-3332-B3BE-5E53FC09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D2396-9FCD-0699-19E0-5B727C11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053F6-30E4-123F-BF02-527E5BDC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6B39B-C1BD-9C4B-8E21-BE494EF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1759-33CD-31E1-0A81-FDDF8850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B9ED1-3B1B-F45C-8381-7D4938CC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4E5EF-99B4-3C54-A234-1A3B7777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6827-988E-37D6-BE6A-F6B599FD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986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C6D1C-01C4-A895-0595-25C0DF70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66FF0-8C13-13D2-60FB-143B1EA2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D0094-5457-7080-0505-D667245E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754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FC93-237F-969C-DC06-B5F1A1D6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64B6-906F-9F21-0EEE-45C7F4D5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E6A90-A21B-3AB0-D64B-8CD0CA4E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A5C45-EB31-BA73-F61F-3D21DCC2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C7403-F83D-DE1F-3C27-C4BA9312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47CDB-299B-626A-963E-A90B5E33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D7B7-5D5A-10D7-EF07-E06B14E6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46F49-807F-97C0-7B89-1043FE5A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FC591-7BC6-B412-3ABD-F3FAA9689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6EA55-D40F-AB33-E3B1-B622EDFA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60AD-12FC-DF8F-36F5-1476CAAF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8C534-283C-6889-5F0D-5B5EC5A9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21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52105-165A-B79D-E415-AFE01A0B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0D5D4-9E52-6889-94F1-870892EC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53DB-4999-ABE1-140D-D469F52B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9189-1E84-44A1-BBA3-D0F0D994D138}" type="datetimeFigureOut">
              <a:rPr lang="en-IE" smtClean="0"/>
              <a:t>19/10/2023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10A9-F405-9143-1BC1-49FB40099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EBF6-2C4F-7C4C-2550-AD4DF914B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538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A1936-F1AB-4931-9D0B-E63354A0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35603-2503-444B-B388-BDB05C3A5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F69BB-E0CD-438B-9CBD-DBE5A9E86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A5AE5-7F7E-47CF-8444-99BDB18E9723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FFB8-37D8-43FE-810E-D3F659EC3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425B-6820-44C4-A750-7A6D5A00B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svg"/><Relationship Id="rId42" Type="http://schemas.openxmlformats.org/officeDocument/2006/relationships/image" Target="../media/image44.sv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68" Type="http://schemas.openxmlformats.org/officeDocument/2006/relationships/image" Target="../media/image70.svg"/><Relationship Id="rId76" Type="http://schemas.openxmlformats.org/officeDocument/2006/relationships/image" Target="../media/image78.svg"/><Relationship Id="rId84" Type="http://schemas.openxmlformats.org/officeDocument/2006/relationships/image" Target="../media/image86.svg"/><Relationship Id="rId7" Type="http://schemas.openxmlformats.org/officeDocument/2006/relationships/image" Target="../media/image9.png"/><Relationship Id="rId71" Type="http://schemas.openxmlformats.org/officeDocument/2006/relationships/image" Target="../media/image73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svg"/><Relationship Id="rId74" Type="http://schemas.openxmlformats.org/officeDocument/2006/relationships/image" Target="../media/image76.svg"/><Relationship Id="rId79" Type="http://schemas.openxmlformats.org/officeDocument/2006/relationships/image" Target="../media/image81.png"/><Relationship Id="rId87" Type="http://schemas.openxmlformats.org/officeDocument/2006/relationships/image" Target="../media/image89.sv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82" Type="http://schemas.openxmlformats.org/officeDocument/2006/relationships/image" Target="../media/image84.sv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svg"/><Relationship Id="rId56" Type="http://schemas.openxmlformats.org/officeDocument/2006/relationships/image" Target="../media/image58.png"/><Relationship Id="rId64" Type="http://schemas.openxmlformats.org/officeDocument/2006/relationships/image" Target="../media/image66.svg"/><Relationship Id="rId69" Type="http://schemas.openxmlformats.org/officeDocument/2006/relationships/image" Target="../media/image71.png"/><Relationship Id="rId77" Type="http://schemas.openxmlformats.org/officeDocument/2006/relationships/image" Target="../media/image79.png"/><Relationship Id="rId8" Type="http://schemas.openxmlformats.org/officeDocument/2006/relationships/image" Target="../media/image10.svg"/><Relationship Id="rId51" Type="http://schemas.openxmlformats.org/officeDocument/2006/relationships/image" Target="../media/image53.png"/><Relationship Id="rId72" Type="http://schemas.openxmlformats.org/officeDocument/2006/relationships/image" Target="../media/image74.svg"/><Relationship Id="rId80" Type="http://schemas.openxmlformats.org/officeDocument/2006/relationships/image" Target="../media/image82.svg"/><Relationship Id="rId85" Type="http://schemas.openxmlformats.org/officeDocument/2006/relationships/image" Target="../media/image87.png"/><Relationship Id="rId3" Type="http://schemas.openxmlformats.org/officeDocument/2006/relationships/image" Target="../media/image5.sv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Relationship Id="rId46" Type="http://schemas.openxmlformats.org/officeDocument/2006/relationships/image" Target="../media/image48.sv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22.sv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svg"/><Relationship Id="rId70" Type="http://schemas.openxmlformats.org/officeDocument/2006/relationships/image" Target="../media/image72.svg"/><Relationship Id="rId75" Type="http://schemas.openxmlformats.org/officeDocument/2006/relationships/image" Target="../media/image77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svg"/><Relationship Id="rId31" Type="http://schemas.openxmlformats.org/officeDocument/2006/relationships/image" Target="../media/image33.png"/><Relationship Id="rId44" Type="http://schemas.openxmlformats.org/officeDocument/2006/relationships/image" Target="../media/image46.svg"/><Relationship Id="rId52" Type="http://schemas.openxmlformats.org/officeDocument/2006/relationships/image" Target="../media/image54.png"/><Relationship Id="rId60" Type="http://schemas.openxmlformats.org/officeDocument/2006/relationships/image" Target="../media/image62.sv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78" Type="http://schemas.openxmlformats.org/officeDocument/2006/relationships/image" Target="../media/image80.svg"/><Relationship Id="rId81" Type="http://schemas.openxmlformats.org/officeDocument/2006/relationships/image" Target="../media/image83.png"/><Relationship Id="rId86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F40ECF-AA02-8B7E-DB3E-1D27ACE8870D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0" i="0" u="none" baseline="0" noProof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E6B6C-B40F-EA72-863C-E2F84228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34" b="12416"/>
          <a:stretch>
            <a:fillRect/>
          </a:stretch>
        </p:blipFill>
        <p:spPr>
          <a:xfrm>
            <a:off x="5260753" y="0"/>
            <a:ext cx="6931248" cy="5457825"/>
          </a:xfrm>
          <a:custGeom>
            <a:avLst/>
            <a:gdLst>
              <a:gd name="connsiteX0" fmla="*/ 6268996 w 7628041"/>
              <a:gd name="connsiteY0" fmla="*/ 5746699 h 6006496"/>
              <a:gd name="connsiteX1" fmla="*/ 6268996 w 7628041"/>
              <a:gd name="connsiteY1" fmla="*/ 5746699 h 6006496"/>
              <a:gd name="connsiteX2" fmla="*/ 6268997 w 7628041"/>
              <a:gd name="connsiteY2" fmla="*/ 5746700 h 6006496"/>
              <a:gd name="connsiteX3" fmla="*/ 3486928 w 7628041"/>
              <a:gd name="connsiteY3" fmla="*/ 3456127 h 6006496"/>
              <a:gd name="connsiteX4" fmla="*/ 4173737 w 7628041"/>
              <a:gd name="connsiteY4" fmla="*/ 3735842 h 6006496"/>
              <a:gd name="connsiteX5" fmla="*/ 4257464 w 7628041"/>
              <a:gd name="connsiteY5" fmla="*/ 5285369 h 6006496"/>
              <a:gd name="connsiteX6" fmla="*/ 3937303 w 7628041"/>
              <a:gd name="connsiteY6" fmla="*/ 5642107 h 6006496"/>
              <a:gd name="connsiteX7" fmla="*/ 2387775 w 7628041"/>
              <a:gd name="connsiteY7" fmla="*/ 5725835 h 6006496"/>
              <a:gd name="connsiteX8" fmla="*/ 2304048 w 7628041"/>
              <a:gd name="connsiteY8" fmla="*/ 4176307 h 6006496"/>
              <a:gd name="connsiteX9" fmla="*/ 2624209 w 7628041"/>
              <a:gd name="connsiteY9" fmla="*/ 3819569 h 6006496"/>
              <a:gd name="connsiteX10" fmla="*/ 3486928 w 7628041"/>
              <a:gd name="connsiteY10" fmla="*/ 3456127 h 6006496"/>
              <a:gd name="connsiteX11" fmla="*/ 7628041 w 7628041"/>
              <a:gd name="connsiteY11" fmla="*/ 3285734 h 6006496"/>
              <a:gd name="connsiteX12" fmla="*/ 7628041 w 7628041"/>
              <a:gd name="connsiteY12" fmla="*/ 5179059 h 6006496"/>
              <a:gd name="connsiteX13" fmla="*/ 7161900 w 7628041"/>
              <a:gd name="connsiteY13" fmla="*/ 5698452 h 6006496"/>
              <a:gd name="connsiteX14" fmla="*/ 6372414 w 7628041"/>
              <a:gd name="connsiteY14" fmla="*/ 5822252 h 6006496"/>
              <a:gd name="connsiteX15" fmla="*/ 6268996 w 7628041"/>
              <a:gd name="connsiteY15" fmla="*/ 5746699 h 6006496"/>
              <a:gd name="connsiteX16" fmla="*/ 6182740 w 7628041"/>
              <a:gd name="connsiteY16" fmla="*/ 5652026 h 6006496"/>
              <a:gd name="connsiteX17" fmla="*/ 6220750 w 7628041"/>
              <a:gd name="connsiteY17" fmla="*/ 4853796 h 6006496"/>
              <a:gd name="connsiteX18" fmla="*/ 7628041 w 7628041"/>
              <a:gd name="connsiteY18" fmla="*/ 1733878 h 6006496"/>
              <a:gd name="connsiteX19" fmla="*/ 7628041 w 7628041"/>
              <a:gd name="connsiteY19" fmla="*/ 3118844 h 6006496"/>
              <a:gd name="connsiteX20" fmla="*/ 5297846 w 7628041"/>
              <a:gd name="connsiteY20" fmla="*/ 5715242 h 6006496"/>
              <a:gd name="connsiteX21" fmla="*/ 4644687 w 7628041"/>
              <a:gd name="connsiteY21" fmla="*/ 5750535 h 6006496"/>
              <a:gd name="connsiteX22" fmla="*/ 4644687 w 7628041"/>
              <a:gd name="connsiteY22" fmla="*/ 5750536 h 6006496"/>
              <a:gd name="connsiteX23" fmla="*/ 4609395 w 7628041"/>
              <a:gd name="connsiteY23" fmla="*/ 5097376 h 6006496"/>
              <a:gd name="connsiteX24" fmla="*/ 6071916 w 7628041"/>
              <a:gd name="connsiteY24" fmla="*/ 0 h 6006496"/>
              <a:gd name="connsiteX25" fmla="*/ 7628041 w 7628041"/>
              <a:gd name="connsiteY25" fmla="*/ 0 h 6006496"/>
              <a:gd name="connsiteX26" fmla="*/ 7628041 w 7628041"/>
              <a:gd name="connsiteY26" fmla="*/ 1551741 h 6006496"/>
              <a:gd name="connsiteX27" fmla="*/ 5786342 w 7628041"/>
              <a:gd name="connsiteY27" fmla="*/ 3603837 h 6006496"/>
              <a:gd name="connsiteX28" fmla="*/ 4236814 w 7628041"/>
              <a:gd name="connsiteY28" fmla="*/ 3687565 h 6006496"/>
              <a:gd name="connsiteX29" fmla="*/ 4153087 w 7628041"/>
              <a:gd name="connsiteY29" fmla="*/ 2138037 h 6006496"/>
              <a:gd name="connsiteX30" fmla="*/ 4217109 w 7628041"/>
              <a:gd name="connsiteY30" fmla="*/ 0 h 6006496"/>
              <a:gd name="connsiteX31" fmla="*/ 5916315 w 7628041"/>
              <a:gd name="connsiteY31" fmla="*/ 0 h 6006496"/>
              <a:gd name="connsiteX32" fmla="*/ 1102881 w 7628041"/>
              <a:gd name="connsiteY32" fmla="*/ 5363325 h 6006496"/>
              <a:gd name="connsiteX33" fmla="*/ 209978 w 7628041"/>
              <a:gd name="connsiteY33" fmla="*/ 5411572 h 6006496"/>
              <a:gd name="connsiteX34" fmla="*/ 209978 w 7628041"/>
              <a:gd name="connsiteY34" fmla="*/ 5411573 h 6006496"/>
              <a:gd name="connsiteX35" fmla="*/ 161731 w 7628041"/>
              <a:gd name="connsiteY35" fmla="*/ 4518670 h 6006496"/>
              <a:gd name="connsiteX36" fmla="*/ 3046334 w 7628041"/>
              <a:gd name="connsiteY36" fmla="*/ 0 h 6006496"/>
              <a:gd name="connsiteX37" fmla="*/ 4053626 w 7628041"/>
              <a:gd name="connsiteY37" fmla="*/ 0 h 6006496"/>
              <a:gd name="connsiteX38" fmla="*/ 2284184 w 7628041"/>
              <a:gd name="connsiteY38" fmla="*/ 1971585 h 6006496"/>
              <a:gd name="connsiteX39" fmla="*/ 1754870 w 7628041"/>
              <a:gd name="connsiteY39" fmla="*/ 2000186 h 6006496"/>
              <a:gd name="connsiteX40" fmla="*/ 1726268 w 7628041"/>
              <a:gd name="connsiteY40" fmla="*/ 1470871 h 60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28041" h="6006496">
                <a:moveTo>
                  <a:pt x="6268996" y="5746699"/>
                </a:moveTo>
                <a:lnTo>
                  <a:pt x="6268996" y="5746699"/>
                </a:lnTo>
                <a:lnTo>
                  <a:pt x="6268997" y="5746700"/>
                </a:lnTo>
                <a:close/>
                <a:moveTo>
                  <a:pt x="3486928" y="3456127"/>
                </a:moveTo>
                <a:cubicBezTo>
                  <a:pt x="3732642" y="3466319"/>
                  <a:pt x="3976420" y="3558755"/>
                  <a:pt x="4173737" y="3735842"/>
                </a:cubicBezTo>
                <a:cubicBezTo>
                  <a:pt x="4624748" y="4140612"/>
                  <a:pt x="4662234" y="4834359"/>
                  <a:pt x="4257464" y="5285369"/>
                </a:cubicBezTo>
                <a:lnTo>
                  <a:pt x="3937303" y="5642107"/>
                </a:lnTo>
                <a:cubicBezTo>
                  <a:pt x="3532534" y="6093118"/>
                  <a:pt x="2838786" y="6130604"/>
                  <a:pt x="2387775" y="5725835"/>
                </a:cubicBezTo>
                <a:cubicBezTo>
                  <a:pt x="1936765" y="5321065"/>
                  <a:pt x="1899279" y="4627318"/>
                  <a:pt x="2304048" y="4176307"/>
                </a:cubicBezTo>
                <a:lnTo>
                  <a:pt x="2624209" y="3819569"/>
                </a:lnTo>
                <a:cubicBezTo>
                  <a:pt x="2851893" y="3565875"/>
                  <a:pt x="3171010" y="3443023"/>
                  <a:pt x="3486928" y="3456127"/>
                </a:cubicBezTo>
                <a:close/>
                <a:moveTo>
                  <a:pt x="7628041" y="3285734"/>
                </a:moveTo>
                <a:lnTo>
                  <a:pt x="7628041" y="5179059"/>
                </a:lnTo>
                <a:lnTo>
                  <a:pt x="7161900" y="5698452"/>
                </a:lnTo>
                <a:cubicBezTo>
                  <a:pt x="6957810" y="5925857"/>
                  <a:pt x="6626228" y="5970821"/>
                  <a:pt x="6372414" y="5822252"/>
                </a:cubicBezTo>
                <a:lnTo>
                  <a:pt x="6268996" y="5746699"/>
                </a:lnTo>
                <a:lnTo>
                  <a:pt x="6182740" y="5652026"/>
                </a:lnTo>
                <a:cubicBezTo>
                  <a:pt x="6007688" y="5415698"/>
                  <a:pt x="6016661" y="5081201"/>
                  <a:pt x="6220750" y="4853796"/>
                </a:cubicBezTo>
                <a:close/>
                <a:moveTo>
                  <a:pt x="7628041" y="1733878"/>
                </a:moveTo>
                <a:lnTo>
                  <a:pt x="7628041" y="3118844"/>
                </a:lnTo>
                <a:lnTo>
                  <a:pt x="5297846" y="5715242"/>
                </a:lnTo>
                <a:cubicBezTo>
                  <a:pt x="5127227" y="5905354"/>
                  <a:pt x="4834798" y="5921154"/>
                  <a:pt x="4644687" y="5750535"/>
                </a:cubicBezTo>
                <a:lnTo>
                  <a:pt x="4644687" y="5750536"/>
                </a:lnTo>
                <a:cubicBezTo>
                  <a:pt x="4454577" y="5579916"/>
                  <a:pt x="4438775" y="5287487"/>
                  <a:pt x="4609395" y="5097376"/>
                </a:cubicBezTo>
                <a:close/>
                <a:moveTo>
                  <a:pt x="6071916" y="0"/>
                </a:moveTo>
                <a:lnTo>
                  <a:pt x="7628041" y="0"/>
                </a:lnTo>
                <a:lnTo>
                  <a:pt x="7628041" y="1551741"/>
                </a:lnTo>
                <a:lnTo>
                  <a:pt x="5786342" y="3603837"/>
                </a:lnTo>
                <a:cubicBezTo>
                  <a:pt x="5381572" y="4054848"/>
                  <a:pt x="4687825" y="4092334"/>
                  <a:pt x="4236814" y="3687565"/>
                </a:cubicBezTo>
                <a:cubicBezTo>
                  <a:pt x="3785804" y="3282795"/>
                  <a:pt x="3748318" y="2589048"/>
                  <a:pt x="4153087" y="2138037"/>
                </a:cubicBezTo>
                <a:close/>
                <a:moveTo>
                  <a:pt x="4217109" y="0"/>
                </a:moveTo>
                <a:lnTo>
                  <a:pt x="5916315" y="0"/>
                </a:lnTo>
                <a:lnTo>
                  <a:pt x="1102881" y="5363325"/>
                </a:lnTo>
                <a:cubicBezTo>
                  <a:pt x="869635" y="5623217"/>
                  <a:pt x="469869" y="5644818"/>
                  <a:pt x="209978" y="5411572"/>
                </a:cubicBezTo>
                <a:lnTo>
                  <a:pt x="209978" y="5411573"/>
                </a:lnTo>
                <a:cubicBezTo>
                  <a:pt x="-49914" y="5178327"/>
                  <a:pt x="-71515" y="4778561"/>
                  <a:pt x="161731" y="4518670"/>
                </a:cubicBezTo>
                <a:close/>
                <a:moveTo>
                  <a:pt x="3046334" y="0"/>
                </a:moveTo>
                <a:lnTo>
                  <a:pt x="4053626" y="0"/>
                </a:lnTo>
                <a:lnTo>
                  <a:pt x="2284184" y="1971585"/>
                </a:lnTo>
                <a:cubicBezTo>
                  <a:pt x="2145916" y="2125649"/>
                  <a:pt x="1908934" y="2138454"/>
                  <a:pt x="1754870" y="2000186"/>
                </a:cubicBezTo>
                <a:cubicBezTo>
                  <a:pt x="1600805" y="1861918"/>
                  <a:pt x="1588000" y="1624936"/>
                  <a:pt x="1726268" y="1470871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2F7A1E-D38F-A736-063D-A587BF17EEC1}"/>
              </a:ext>
            </a:extLst>
          </p:cNvPr>
          <p:cNvGrpSpPr/>
          <p:nvPr/>
        </p:nvGrpSpPr>
        <p:grpSpPr>
          <a:xfrm>
            <a:off x="572750" y="944369"/>
            <a:ext cx="5500630" cy="2518184"/>
            <a:chOff x="477683" y="1365190"/>
            <a:chExt cx="8303340" cy="251818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A97656FF-47D6-5365-D87A-6D3CFF4B94F5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1365190"/>
              <a:ext cx="8303340" cy="1389255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377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067" b="1" i="0" kern="1200" spc="0" baseline="0">
                  <a:solidFill>
                    <a:srgbClr val="0026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4400" dirty="0">
                  <a:latin typeface="Georgia"/>
                </a:rPr>
                <a:t>Outpatient Demo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C26FC0F7-E782-D9D8-05D6-7E023B43BB60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3055920"/>
              <a:ext cx="4748174" cy="8274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189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377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8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566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754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5943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b="1" dirty="0">
                  <a:solidFill>
                    <a:srgbClr val="002677"/>
                  </a:solidFill>
                  <a:latin typeface="Arial"/>
                </a:rPr>
                <a:t>Q3 2023</a:t>
              </a:r>
            </a:p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dirty="0">
                  <a:solidFill>
                    <a:srgbClr val="002677"/>
                  </a:solidFill>
                  <a:latin typeface="Arial"/>
                </a:rPr>
                <a:t>Simon Jones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55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F22C20-71BA-441F-B1E2-22253A2AD582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318CC1-2C86-4C8A-B848-02E684BC6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674542"/>
              </p:ext>
            </p:extLst>
          </p:nvPr>
        </p:nvGraphicFramePr>
        <p:xfrm>
          <a:off x="6334450" y="2604718"/>
          <a:ext cx="5313200" cy="1722628"/>
        </p:xfrm>
        <a:graphic>
          <a:graphicData uri="http://schemas.openxmlformats.org/drawingml/2006/table">
            <a:tbl>
              <a:tblPr firstRow="1" bandRow="1"/>
              <a:tblGrid>
                <a:gridCol w="3671827">
                  <a:extLst>
                    <a:ext uri="{9D8B030D-6E8A-4147-A177-3AD203B41FA5}">
                      <a16:colId xmlns:a16="http://schemas.microsoft.com/office/drawing/2014/main" val="3871305576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1314091855"/>
                    </a:ext>
                  </a:extLst>
                </a:gridCol>
              </a:tblGrid>
              <a:tr h="6765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367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Dashboard Overview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80066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11CA3D7E-5789-76C5-A6EC-F16963D2D75C}"/>
              </a:ext>
            </a:extLst>
          </p:cNvPr>
          <p:cNvSpPr txBox="1">
            <a:spLocks/>
          </p:cNvSpPr>
          <p:nvPr/>
        </p:nvSpPr>
        <p:spPr>
          <a:xfrm>
            <a:off x="1296650" y="953894"/>
            <a:ext cx="2722900" cy="7129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67" b="1" i="0" kern="1200" spc="0" baseline="0">
                <a:solidFill>
                  <a:srgbClr val="00267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Agenda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68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D227E-8DC8-4FC4-9584-57331D22F674}"/>
              </a:ext>
            </a:extLst>
          </p:cNvPr>
          <p:cNvSpPr txBox="1"/>
          <p:nvPr/>
        </p:nvSpPr>
        <p:spPr>
          <a:xfrm>
            <a:off x="498683" y="1044312"/>
            <a:ext cx="110238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Outstanding Items: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would I do if I had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beneficiary summary file has several chronic illness columns for each member. These are Boolean fields.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Convert these columns into a single categorical variable, concatenating multiple true diagnoses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If a member has 3 or more chronic conditions, categorise these as “Multiple”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Join claims &amp; benefit data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– Inner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distribution of races?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Members Done Claim 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most common chronic illness combination?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total highest cost?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highest cost per member?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done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provider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&amp;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chronic illness, calculate the cost per member. (use AT_PHYSN_NPI) ready to do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chronic illness combination, represent the distribution of costs per provider.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does this change if we filter out cases where a given Chronic Illness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(combination)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&amp; Provider NPI combination only has 1 member? ready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providers are consistently expensive across chronic illnesses they treat? ready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Any other significant metrics you think the business should be aware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During the interview, please be prepared to discuss coding techniques, libraries used etc. to answer the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5C5E2-233C-4AA8-B348-346F05D82906}"/>
              </a:ext>
            </a:extLst>
          </p:cNvPr>
          <p:cNvSpPr txBox="1"/>
          <p:nvPr/>
        </p:nvSpPr>
        <p:spPr>
          <a:xfrm>
            <a:off x="257309" y="209859"/>
            <a:ext cx="54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47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010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D227E-8DC8-4FC4-9584-57331D22F674}"/>
              </a:ext>
            </a:extLst>
          </p:cNvPr>
          <p:cNvSpPr txBox="1"/>
          <p:nvPr/>
        </p:nvSpPr>
        <p:spPr>
          <a:xfrm>
            <a:off x="498683" y="1044312"/>
            <a:ext cx="110238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 readme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If had more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Investigate blanks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Investigate better way to deal with disease combinations, cluster analysis on patient type and disease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Investigate gender</a:t>
            </a:r>
            <a:r>
              <a:rPr lang="en-US" sz="140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state 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and race with disease combinations </a:t>
            </a:r>
            <a:r>
              <a:rPr lang="en-US" sz="140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and provider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5C5E2-233C-4AA8-B348-346F05D82906}"/>
              </a:ext>
            </a:extLst>
          </p:cNvPr>
          <p:cNvSpPr txBox="1"/>
          <p:nvPr/>
        </p:nvSpPr>
        <p:spPr>
          <a:xfrm>
            <a:off x="257309" y="209859"/>
            <a:ext cx="54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477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5765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B54BA-B4E1-8BCE-B907-E3F1E47CA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2" t="12934" r="3507" b="5057"/>
          <a:stretch/>
        </p:blipFill>
        <p:spPr>
          <a:xfrm>
            <a:off x="1300294" y="1535185"/>
            <a:ext cx="4795706" cy="406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B49DB-DEDE-E22D-0DA5-A3FCD3CF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41" y="2918691"/>
            <a:ext cx="6144819" cy="3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EDD9E6-2DC2-1E78-86D2-C13C3E41987D}"/>
              </a:ext>
            </a:extLst>
          </p:cNvPr>
          <p:cNvSpPr/>
          <p:nvPr/>
        </p:nvSpPr>
        <p:spPr>
          <a:xfrm>
            <a:off x="1565188" y="4258251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691D7-2C4D-6334-1C60-587F6AC6EC0F}"/>
              </a:ext>
            </a:extLst>
          </p:cNvPr>
          <p:cNvSpPr/>
          <p:nvPr/>
        </p:nvSpPr>
        <p:spPr>
          <a:xfrm>
            <a:off x="3701824" y="266402"/>
            <a:ext cx="457200" cy="457200"/>
          </a:xfrm>
          <a:prstGeom prst="ellipse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EB8E90D1-3E6B-425E-18E6-AFE545F8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8089" y="3087150"/>
            <a:ext cx="586914" cy="606420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EA54E77-4DBF-5BE8-B841-8E0B6F3E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F9BDA0-AF0E-4BA8-B742-3B9C92A3E6FE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057C32-A184-E9DD-D5CC-37F6DD93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38" y="372325"/>
            <a:ext cx="2556271" cy="15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0661B1-C778-1090-D2F3-C1873E163908}"/>
              </a:ext>
            </a:extLst>
          </p:cNvPr>
          <p:cNvSpPr txBox="1"/>
          <p:nvPr/>
        </p:nvSpPr>
        <p:spPr>
          <a:xfrm>
            <a:off x="7133212" y="96012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UHC Data Repository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2CE15-0EFE-6F17-77F8-34EDEFC7FF11}"/>
              </a:ext>
            </a:extLst>
          </p:cNvPr>
          <p:cNvSpPr txBox="1"/>
          <p:nvPr/>
        </p:nvSpPr>
        <p:spPr>
          <a:xfrm>
            <a:off x="7133212" y="135075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Interactive Dashboards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5ADD3-FB6C-2E7C-A84E-966FB3B7EE5B}"/>
              </a:ext>
            </a:extLst>
          </p:cNvPr>
          <p:cNvSpPr txBox="1"/>
          <p:nvPr/>
        </p:nvSpPr>
        <p:spPr>
          <a:xfrm>
            <a:off x="7228463" y="1741380"/>
            <a:ext cx="232029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Issue Management Tracking</a:t>
            </a:r>
          </a:p>
        </p:txBody>
      </p:sp>
      <p:pic>
        <p:nvPicPr>
          <p:cNvPr id="18" name="Graphic 17" descr="Group brainstorm with solid fill">
            <a:extLst>
              <a:ext uri="{FF2B5EF4-FFF2-40B4-BE49-F238E27FC236}">
                <a16:creationId xmlns:a16="http://schemas.microsoft.com/office/drawing/2014/main" id="{3E00D821-BC3E-A473-B948-04BAECCCA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4262895"/>
            <a:ext cx="914400" cy="914400"/>
          </a:xfrm>
          <a:prstGeom prst="rect">
            <a:avLst/>
          </a:prstGeom>
        </p:spPr>
      </p:pic>
      <p:pic>
        <p:nvPicPr>
          <p:cNvPr id="20" name="Graphic 19" descr="Research with solid fill">
            <a:extLst>
              <a:ext uri="{FF2B5EF4-FFF2-40B4-BE49-F238E27FC236}">
                <a16:creationId xmlns:a16="http://schemas.microsoft.com/office/drawing/2014/main" id="{370A1E75-9DD1-D2E1-A224-62E32E89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956" y="4820143"/>
            <a:ext cx="517495" cy="529139"/>
          </a:xfrm>
          <a:prstGeom prst="rect">
            <a:avLst/>
          </a:prstGeom>
        </p:spPr>
      </p:pic>
      <p:pic>
        <p:nvPicPr>
          <p:cNvPr id="21" name="Graphic 20" descr="Flask with solid fill">
            <a:extLst>
              <a:ext uri="{FF2B5EF4-FFF2-40B4-BE49-F238E27FC236}">
                <a16:creationId xmlns:a16="http://schemas.microsoft.com/office/drawing/2014/main" id="{20675D3F-80BE-0AF9-675D-6380E76ED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3485" y="5147541"/>
            <a:ext cx="586914" cy="529139"/>
          </a:xfrm>
          <a:prstGeom prst="rect">
            <a:avLst/>
          </a:prstGeom>
        </p:spPr>
      </p:pic>
      <p:pic>
        <p:nvPicPr>
          <p:cNvPr id="22" name="Graphic 21" descr="Boardroom with solid fill">
            <a:extLst>
              <a:ext uri="{FF2B5EF4-FFF2-40B4-BE49-F238E27FC236}">
                <a16:creationId xmlns:a16="http://schemas.microsoft.com/office/drawing/2014/main" id="{836F3B0D-6B94-526A-97E1-8DF54CD73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2522" y="5399671"/>
            <a:ext cx="914400" cy="914400"/>
          </a:xfrm>
          <a:prstGeom prst="rect">
            <a:avLst/>
          </a:prstGeom>
        </p:spPr>
      </p:pic>
      <p:pic>
        <p:nvPicPr>
          <p:cNvPr id="23" name="Graphic 22" descr="Hospital with solid fill">
            <a:extLst>
              <a:ext uri="{FF2B5EF4-FFF2-40B4-BE49-F238E27FC236}">
                <a16:creationId xmlns:a16="http://schemas.microsoft.com/office/drawing/2014/main" id="{00225792-86A6-F7FC-DF82-311291C150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8242" y="3760442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B8366F-FCC2-7275-585D-46529359AA6A}"/>
              </a:ext>
            </a:extLst>
          </p:cNvPr>
          <p:cNvGrpSpPr/>
          <p:nvPr/>
        </p:nvGrpSpPr>
        <p:grpSpPr>
          <a:xfrm>
            <a:off x="7902687" y="3899781"/>
            <a:ext cx="494209" cy="310896"/>
            <a:chOff x="6045716" y="3965542"/>
            <a:chExt cx="494209" cy="274320"/>
          </a:xfrm>
        </p:grpSpPr>
        <p:pic>
          <p:nvPicPr>
            <p:cNvPr id="25" name="Graphic 24" descr="Link with solid fill">
              <a:extLst>
                <a:ext uri="{FF2B5EF4-FFF2-40B4-BE49-F238E27FC236}">
                  <a16:creationId xmlns:a16="http://schemas.microsoft.com/office/drawing/2014/main" id="{6BB2C7E6-A5E4-B598-6A08-7B841F47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78036" y="3965542"/>
              <a:ext cx="261889" cy="274320"/>
            </a:xfrm>
            <a:prstGeom prst="rect">
              <a:avLst/>
            </a:prstGeom>
          </p:spPr>
        </p:pic>
        <p:pic>
          <p:nvPicPr>
            <p:cNvPr id="26" name="Graphic 25" descr="Handshake with solid fill">
              <a:extLst>
                <a:ext uri="{FF2B5EF4-FFF2-40B4-BE49-F238E27FC236}">
                  <a16:creationId xmlns:a16="http://schemas.microsoft.com/office/drawing/2014/main" id="{258CAB6E-A302-963E-AAF4-B05C85F4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45716" y="3965542"/>
              <a:ext cx="274320" cy="274320"/>
            </a:xfrm>
            <a:prstGeom prst="rect">
              <a:avLst/>
            </a:prstGeom>
          </p:spPr>
        </p:pic>
      </p:grpSp>
      <p:pic>
        <p:nvPicPr>
          <p:cNvPr id="27" name="Graphic 26" descr="Drawing Figure with solid fill">
            <a:extLst>
              <a:ext uri="{FF2B5EF4-FFF2-40B4-BE49-F238E27FC236}">
                <a16:creationId xmlns:a16="http://schemas.microsoft.com/office/drawing/2014/main" id="{616F6149-663E-22DD-B5FC-D59E9E6C6B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8892" y="4843898"/>
            <a:ext cx="914400" cy="914400"/>
          </a:xfrm>
          <a:prstGeom prst="rect">
            <a:avLst/>
          </a:prstGeom>
        </p:spPr>
      </p:pic>
      <p:pic>
        <p:nvPicPr>
          <p:cNvPr id="28" name="Graphic 27" descr="Potion outline">
            <a:extLst>
              <a:ext uri="{FF2B5EF4-FFF2-40B4-BE49-F238E27FC236}">
                <a16:creationId xmlns:a16="http://schemas.microsoft.com/office/drawing/2014/main" id="{9E84D804-0FA4-DB5E-D204-8923C1B33B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3546" y="3217106"/>
            <a:ext cx="914400" cy="914400"/>
          </a:xfrm>
          <a:prstGeom prst="rect">
            <a:avLst/>
          </a:prstGeom>
        </p:spPr>
      </p:pic>
      <p:pic>
        <p:nvPicPr>
          <p:cNvPr id="29" name="Graphic 28" descr="Home outline">
            <a:extLst>
              <a:ext uri="{FF2B5EF4-FFF2-40B4-BE49-F238E27FC236}">
                <a16:creationId xmlns:a16="http://schemas.microsoft.com/office/drawing/2014/main" id="{8A4DE191-6844-F383-79DA-F5C280D3AC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0902" y="3217106"/>
            <a:ext cx="914400" cy="914400"/>
          </a:xfrm>
          <a:prstGeom prst="rect">
            <a:avLst/>
          </a:prstGeom>
        </p:spPr>
      </p:pic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F19F21CD-49E0-A3B0-32A0-DF64E06674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62238" y="3184311"/>
            <a:ext cx="914400" cy="914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9BEC1-2724-FF2D-B7CF-460A783F69E9}"/>
              </a:ext>
            </a:extLst>
          </p:cNvPr>
          <p:cNvGrpSpPr>
            <a:grpSpLocks noChangeAspect="1"/>
          </p:cNvGrpSpPr>
          <p:nvPr/>
        </p:nvGrpSpPr>
        <p:grpSpPr>
          <a:xfrm>
            <a:off x="8909093" y="3280328"/>
            <a:ext cx="1277979" cy="789773"/>
            <a:chOff x="10213572" y="1167712"/>
            <a:chExt cx="640080" cy="365760"/>
          </a:xfrm>
        </p:grpSpPr>
        <p:pic>
          <p:nvPicPr>
            <p:cNvPr id="32" name="Graphic 31" descr="Drawing Figure outline">
              <a:extLst>
                <a:ext uri="{FF2B5EF4-FFF2-40B4-BE49-F238E27FC236}">
                  <a16:creationId xmlns:a16="http://schemas.microsoft.com/office/drawing/2014/main" id="{42FEE0B3-F881-2B4F-E39D-4AAFE2A4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213572" y="1167712"/>
              <a:ext cx="365760" cy="365760"/>
            </a:xfrm>
            <a:prstGeom prst="rect">
              <a:avLst/>
            </a:prstGeom>
          </p:spPr>
        </p:pic>
        <p:pic>
          <p:nvPicPr>
            <p:cNvPr id="33" name="Graphic 32" descr="Tally outline">
              <a:extLst>
                <a:ext uri="{FF2B5EF4-FFF2-40B4-BE49-F238E27FC236}">
                  <a16:creationId xmlns:a16="http://schemas.microsoft.com/office/drawing/2014/main" id="{E9B4B868-F1CD-8AC2-BDE7-95BD5350F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487892" y="1167712"/>
              <a:ext cx="365760" cy="365760"/>
            </a:xfrm>
            <a:prstGeom prst="rect">
              <a:avLst/>
            </a:prstGeom>
          </p:spPr>
        </p:pic>
      </p:grpSp>
      <p:pic>
        <p:nvPicPr>
          <p:cNvPr id="34" name="Graphic 33" descr="Lightbulb and pencil outline">
            <a:extLst>
              <a:ext uri="{FF2B5EF4-FFF2-40B4-BE49-F238E27FC236}">
                <a16:creationId xmlns:a16="http://schemas.microsoft.com/office/drawing/2014/main" id="{360DAF8A-11B2-8D24-32BE-925FAA03EF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17293" y="2195242"/>
            <a:ext cx="914400" cy="914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DC3B6D4-2034-6471-9AAB-2435608B55CB}"/>
              </a:ext>
            </a:extLst>
          </p:cNvPr>
          <p:cNvGrpSpPr>
            <a:grpSpLocks noChangeAspect="1"/>
          </p:cNvGrpSpPr>
          <p:nvPr/>
        </p:nvGrpSpPr>
        <p:grpSpPr>
          <a:xfrm>
            <a:off x="6086570" y="4250450"/>
            <a:ext cx="853136" cy="593448"/>
            <a:chOff x="4184285" y="2210477"/>
            <a:chExt cx="703086" cy="365760"/>
          </a:xfrm>
        </p:grpSpPr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5CA4C52F-72AB-74E3-69C3-3F7372DE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184285" y="2225118"/>
              <a:ext cx="365760" cy="336478"/>
            </a:xfrm>
            <a:prstGeom prst="rect">
              <a:avLst/>
            </a:prstGeom>
          </p:spPr>
        </p:pic>
        <p:pic>
          <p:nvPicPr>
            <p:cNvPr id="37" name="Graphic 36" descr="Bar graph with downward trend">
              <a:extLst>
                <a:ext uri="{FF2B5EF4-FFF2-40B4-BE49-F238E27FC236}">
                  <a16:creationId xmlns:a16="http://schemas.microsoft.com/office/drawing/2014/main" id="{3C2AAF37-C0D7-60EA-EBF6-07EA8933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521611" y="2210477"/>
              <a:ext cx="365760" cy="365760"/>
            </a:xfrm>
            <a:prstGeom prst="rect">
              <a:avLst/>
            </a:prstGeom>
          </p:spPr>
        </p:pic>
      </p:grpSp>
      <p:pic>
        <p:nvPicPr>
          <p:cNvPr id="38" name="Graphic 37" descr="Lightbulb and gear">
            <a:extLst>
              <a:ext uri="{FF2B5EF4-FFF2-40B4-BE49-F238E27FC236}">
                <a16:creationId xmlns:a16="http://schemas.microsoft.com/office/drawing/2014/main" id="{4DADE57D-91A2-891D-6712-5D85B82E72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069487" y="5012496"/>
            <a:ext cx="436588" cy="438203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CC5B6EDF-C604-0817-CDB3-30AB733CF5F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58893" y="2498846"/>
            <a:ext cx="914400" cy="914400"/>
          </a:xfrm>
          <a:prstGeom prst="rect">
            <a:avLst/>
          </a:prstGeom>
        </p:spPr>
      </p:pic>
      <p:pic>
        <p:nvPicPr>
          <p:cNvPr id="40" name="Graphic 39" descr="Research">
            <a:extLst>
              <a:ext uri="{FF2B5EF4-FFF2-40B4-BE49-F238E27FC236}">
                <a16:creationId xmlns:a16="http://schemas.microsoft.com/office/drawing/2014/main" id="{BD3E63F6-D673-EBC0-2CF2-E9BBA39EE0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410372" y="3031374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13A3ADD-69DA-9747-B022-76F1D3A9E94E}"/>
              </a:ext>
            </a:extLst>
          </p:cNvPr>
          <p:cNvGrpSpPr>
            <a:grpSpLocks noChangeAspect="1"/>
          </p:cNvGrpSpPr>
          <p:nvPr/>
        </p:nvGrpSpPr>
        <p:grpSpPr>
          <a:xfrm>
            <a:off x="8767397" y="5918008"/>
            <a:ext cx="914400" cy="529139"/>
            <a:chOff x="7894789" y="4598072"/>
            <a:chExt cx="468550" cy="266152"/>
          </a:xfrm>
        </p:grpSpPr>
        <p:pic>
          <p:nvPicPr>
            <p:cNvPr id="42" name="Graphic 41" descr="Books">
              <a:extLst>
                <a:ext uri="{FF2B5EF4-FFF2-40B4-BE49-F238E27FC236}">
                  <a16:creationId xmlns:a16="http://schemas.microsoft.com/office/drawing/2014/main" id="{AD4F778F-F9C3-752F-F7C4-30096FBE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894789" y="4598072"/>
              <a:ext cx="265171" cy="266152"/>
            </a:xfrm>
            <a:prstGeom prst="rect">
              <a:avLst/>
            </a:prstGeom>
          </p:spPr>
        </p:pic>
        <p:pic>
          <p:nvPicPr>
            <p:cNvPr id="43" name="Graphic 42" descr="Microscope">
              <a:extLst>
                <a:ext uri="{FF2B5EF4-FFF2-40B4-BE49-F238E27FC236}">
                  <a16:creationId xmlns:a16="http://schemas.microsoft.com/office/drawing/2014/main" id="{621423A7-F276-BE68-F72E-ED0FFA41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098168" y="4598072"/>
              <a:ext cx="265171" cy="26615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535FFA-A954-3B9D-F61A-5944FECECF60}"/>
              </a:ext>
            </a:extLst>
          </p:cNvPr>
          <p:cNvGrpSpPr>
            <a:grpSpLocks noChangeAspect="1"/>
          </p:cNvGrpSpPr>
          <p:nvPr/>
        </p:nvGrpSpPr>
        <p:grpSpPr>
          <a:xfrm>
            <a:off x="4271017" y="2498847"/>
            <a:ext cx="1167757" cy="671912"/>
            <a:chOff x="3675108" y="3888921"/>
            <a:chExt cx="648126" cy="397287"/>
          </a:xfrm>
        </p:grpSpPr>
        <p:pic>
          <p:nvPicPr>
            <p:cNvPr id="45" name="Graphic 44" descr="Puzzle pieces">
              <a:extLst>
                <a:ext uri="{FF2B5EF4-FFF2-40B4-BE49-F238E27FC236}">
                  <a16:creationId xmlns:a16="http://schemas.microsoft.com/office/drawing/2014/main" id="{4A2F883B-01AA-58BF-BA54-B7DC646F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957474" y="3888921"/>
              <a:ext cx="365760" cy="365760"/>
            </a:xfrm>
            <a:prstGeom prst="rect">
              <a:avLst/>
            </a:prstGeom>
          </p:spPr>
        </p:pic>
        <p:pic>
          <p:nvPicPr>
            <p:cNvPr id="46" name="Graphic 13" descr="Head with Gears">
              <a:extLst>
                <a:ext uri="{FF2B5EF4-FFF2-40B4-BE49-F238E27FC236}">
                  <a16:creationId xmlns:a16="http://schemas.microsoft.com/office/drawing/2014/main" id="{6CDA5C7B-F488-8CCF-63CB-EEBBE54D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675108" y="3920448"/>
              <a:ext cx="365760" cy="36576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1DCEA6A-059A-88E7-DF9D-6AD8E1022C9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4421549" y="1746228"/>
            <a:ext cx="677555" cy="67755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B313EE6-D1BE-B58C-F91B-4F4ED31A6CA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49" y="2421773"/>
            <a:ext cx="609601" cy="6096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3909B3-DA7C-4658-86D0-C899B053D7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92086" y="1604467"/>
            <a:ext cx="609601" cy="6096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75CB63-28B5-E05A-198B-98CCDDA0CD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0202073" y="1816412"/>
            <a:ext cx="609601" cy="6096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6A6F70-FE50-FC4B-2EAF-349F5C3B0CE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84623" y="930207"/>
            <a:ext cx="609601" cy="6096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CA95285-BB2C-5602-A20D-46F5D536408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265812" y="2774473"/>
            <a:ext cx="609601" cy="6096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1274F9B-A7B0-3E53-77CB-FF6FF643EEB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62484" y="3460500"/>
            <a:ext cx="609601" cy="6096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D64E13A-2E8A-7660-C179-341178F8D48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70612" y="3929311"/>
            <a:ext cx="609601" cy="6096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9A4423-135E-3800-10AC-500F93E17D2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48906" y="4744361"/>
            <a:ext cx="609601" cy="6096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D6CDCB8-68FD-405B-060F-C88F204514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489423" y="5798306"/>
            <a:ext cx="609601" cy="6096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EBAEFB9-D9E1-45E1-4255-1F4AE476B09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6939706" y="3383929"/>
            <a:ext cx="609601" cy="609601"/>
          </a:xfrm>
          <a:prstGeom prst="rect">
            <a:avLst/>
          </a:prstGeom>
        </p:spPr>
      </p:pic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id="{750A057F-B403-A263-D5FB-27820A3622F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837325" y="5786291"/>
            <a:ext cx="532468" cy="534437"/>
          </a:xfrm>
          <a:prstGeom prst="rect">
            <a:avLst/>
          </a:prstGeom>
        </p:spPr>
      </p:pic>
      <p:pic>
        <p:nvPicPr>
          <p:cNvPr id="59" name="Graphic 58" descr="Cloud outline">
            <a:extLst>
              <a:ext uri="{FF2B5EF4-FFF2-40B4-BE49-F238E27FC236}">
                <a16:creationId xmlns:a16="http://schemas.microsoft.com/office/drawing/2014/main" id="{921818E6-D97F-E24E-D022-3D502CA77A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473552" y="5666746"/>
            <a:ext cx="792260" cy="7922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3ACB51-8B97-5DD9-AB72-6DDECAB7D64B}"/>
              </a:ext>
            </a:extLst>
          </p:cNvPr>
          <p:cNvSpPr/>
          <p:nvPr/>
        </p:nvSpPr>
        <p:spPr>
          <a:xfrm>
            <a:off x="980084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FE451D8B-B7F2-25BC-FA71-3B05D2F7089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45648" y="4322977"/>
            <a:ext cx="371791" cy="3717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5D7995-9EC4-483A-0300-757C89AB0D03}"/>
              </a:ext>
            </a:extLst>
          </p:cNvPr>
          <p:cNvSpPr/>
          <p:nvPr/>
        </p:nvSpPr>
        <p:spPr>
          <a:xfrm>
            <a:off x="398901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75F00308-9B6C-1874-6CCF-FBB8AAE5021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79185" y="4336273"/>
            <a:ext cx="327095" cy="3270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D98264-B230-35C4-362F-796623DAA3AA}"/>
              </a:ext>
            </a:extLst>
          </p:cNvPr>
          <p:cNvGrpSpPr/>
          <p:nvPr/>
        </p:nvGrpSpPr>
        <p:grpSpPr>
          <a:xfrm>
            <a:off x="193118" y="825239"/>
            <a:ext cx="1658508" cy="595312"/>
            <a:chOff x="4366589" y="2665962"/>
            <a:chExt cx="1287591" cy="595312"/>
          </a:xfrm>
          <a:effectLst/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ECE50A-539F-FBAA-0699-FDC46F90741C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solidFill>
              <a:srgbClr val="1E367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C297E36-B68C-2912-3D57-3E02AD7EFFC2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45E04-2C97-0A3C-6592-E38D2FC5E4DD}"/>
              </a:ext>
            </a:extLst>
          </p:cNvPr>
          <p:cNvSpPr/>
          <p:nvPr/>
        </p:nvSpPr>
        <p:spPr>
          <a:xfrm>
            <a:off x="16943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89712C-9B9F-6545-8E2B-DD24F083D725}"/>
              </a:ext>
            </a:extLst>
          </p:cNvPr>
          <p:cNvSpPr/>
          <p:nvPr/>
        </p:nvSpPr>
        <p:spPr>
          <a:xfrm>
            <a:off x="161633" y="2091634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F47FB3-498F-A34C-E603-044E3622A403}"/>
              </a:ext>
            </a:extLst>
          </p:cNvPr>
          <p:cNvSpPr/>
          <p:nvPr/>
        </p:nvSpPr>
        <p:spPr>
          <a:xfrm>
            <a:off x="161633" y="275329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pic>
        <p:nvPicPr>
          <p:cNvPr id="61" name="Graphic 60" descr="Research">
            <a:extLst>
              <a:ext uri="{FF2B5EF4-FFF2-40B4-BE49-F238E27FC236}">
                <a16:creationId xmlns:a16="http://schemas.microsoft.com/office/drawing/2014/main" id="{C0B65AF0-FDB2-8765-43BF-97FBA725E4E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33691" y="4312276"/>
            <a:ext cx="393192" cy="3931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A3F7F-8D33-D112-BFE5-496934C9BF2F}"/>
              </a:ext>
            </a:extLst>
          </p:cNvPr>
          <p:cNvGrpSpPr/>
          <p:nvPr/>
        </p:nvGrpSpPr>
        <p:grpSpPr>
          <a:xfrm>
            <a:off x="949455" y="4847103"/>
            <a:ext cx="502920" cy="502920"/>
            <a:chOff x="949455" y="4847103"/>
            <a:chExt cx="502920" cy="502920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46E36E1-193A-092A-B0D4-F2ACF1717C19}"/>
                </a:ext>
              </a:extLst>
            </p:cNvPr>
            <p:cNvSpPr/>
            <p:nvPr/>
          </p:nvSpPr>
          <p:spPr>
            <a:xfrm>
              <a:off x="949455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Graphic 64" descr="Statistics with solid fill">
              <a:extLst>
                <a:ext uri="{FF2B5EF4-FFF2-40B4-BE49-F238E27FC236}">
                  <a16:creationId xmlns:a16="http://schemas.microsoft.com/office/drawing/2014/main" id="{62010AA6-C579-1227-32E3-C558CECC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1015018" y="4912666"/>
              <a:ext cx="384048" cy="38404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824230-73FD-3AFF-9EB5-D5129B8A507E}"/>
              </a:ext>
            </a:extLst>
          </p:cNvPr>
          <p:cNvGrpSpPr/>
          <p:nvPr/>
        </p:nvGrpSpPr>
        <p:grpSpPr>
          <a:xfrm>
            <a:off x="368272" y="4847103"/>
            <a:ext cx="502920" cy="502920"/>
            <a:chOff x="368272" y="4847103"/>
            <a:chExt cx="502920" cy="50292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BA1D88A-1500-1550-B136-2DB8311E6C93}"/>
                </a:ext>
              </a:extLst>
            </p:cNvPr>
            <p:cNvSpPr/>
            <p:nvPr/>
          </p:nvSpPr>
          <p:spPr>
            <a:xfrm>
              <a:off x="368272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Graphic 66" descr="Bar graph with upward trend with solid fill">
              <a:extLst>
                <a:ext uri="{FF2B5EF4-FFF2-40B4-BE49-F238E27FC236}">
                  <a16:creationId xmlns:a16="http://schemas.microsoft.com/office/drawing/2014/main" id="{89EAAC71-AED0-C8D7-C303-55D9B80C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438910" y="4944345"/>
              <a:ext cx="357724" cy="3270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249E39F-1E0D-7524-256F-3793C2F7685D}"/>
              </a:ext>
            </a:extLst>
          </p:cNvPr>
          <p:cNvGrpSpPr/>
          <p:nvPr/>
        </p:nvGrpSpPr>
        <p:grpSpPr>
          <a:xfrm>
            <a:off x="1534559" y="4847941"/>
            <a:ext cx="502920" cy="502920"/>
            <a:chOff x="1534559" y="4847941"/>
            <a:chExt cx="502920" cy="5029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853273B-C8C9-7EFE-8965-EEB88662208C}"/>
                </a:ext>
              </a:extLst>
            </p:cNvPr>
            <p:cNvSpPr/>
            <p:nvPr/>
          </p:nvSpPr>
          <p:spPr>
            <a:xfrm>
              <a:off x="1534559" y="4847941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Graphic 67" descr="Research">
              <a:extLst>
                <a:ext uri="{FF2B5EF4-FFF2-40B4-BE49-F238E27FC236}">
                  <a16:creationId xmlns:a16="http://schemas.microsoft.com/office/drawing/2014/main" id="{CA2AE569-D81A-4960-4024-60253A64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1603062" y="4911297"/>
              <a:ext cx="393192" cy="393192"/>
            </a:xfrm>
            <a:prstGeom prst="rect">
              <a:avLst/>
            </a:prstGeom>
          </p:spPr>
        </p:pic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167832-F5A1-8A68-4DC0-0B51C45A0FDC}"/>
              </a:ext>
            </a:extLst>
          </p:cNvPr>
          <p:cNvSpPr/>
          <p:nvPr/>
        </p:nvSpPr>
        <p:spPr>
          <a:xfrm>
            <a:off x="1525474" y="5454368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FBBBC2-7BF3-89BB-506A-F52FEE2C6EB2}"/>
              </a:ext>
            </a:extLst>
          </p:cNvPr>
          <p:cNvGrpSpPr/>
          <p:nvPr/>
        </p:nvGrpSpPr>
        <p:grpSpPr>
          <a:xfrm>
            <a:off x="940370" y="5453530"/>
            <a:ext cx="502920" cy="502920"/>
            <a:chOff x="940370" y="5453530"/>
            <a:chExt cx="502920" cy="5029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229D1F-CCDD-13C4-0449-46037C411EB1}"/>
                </a:ext>
              </a:extLst>
            </p:cNvPr>
            <p:cNvSpPr/>
            <p:nvPr/>
          </p:nvSpPr>
          <p:spPr>
            <a:xfrm>
              <a:off x="940370" y="5453530"/>
              <a:ext cx="502920" cy="502920"/>
            </a:xfrm>
            <a:prstGeom prst="roundRect">
              <a:avLst/>
            </a:prstGeom>
            <a:solidFill>
              <a:srgbClr val="74B8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" name="Graphic 70" descr="Statistics with solid fill">
              <a:extLst>
                <a:ext uri="{FF2B5EF4-FFF2-40B4-BE49-F238E27FC236}">
                  <a16:creationId xmlns:a16="http://schemas.microsoft.com/office/drawing/2014/main" id="{5908054F-68B2-052A-0327-42C1D545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1005933" y="5519093"/>
              <a:ext cx="384048" cy="384048"/>
            </a:xfrm>
            <a:prstGeom prst="rect">
              <a:avLst/>
            </a:prstGeom>
          </p:spPr>
        </p:pic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F23C92F-0235-D1C0-C82A-0E7594603A48}"/>
              </a:ext>
            </a:extLst>
          </p:cNvPr>
          <p:cNvSpPr/>
          <p:nvPr/>
        </p:nvSpPr>
        <p:spPr>
          <a:xfrm>
            <a:off x="359187" y="5453530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72" descr="Bar graph with upward trend with solid fill">
            <a:extLst>
              <a:ext uri="{FF2B5EF4-FFF2-40B4-BE49-F238E27FC236}">
                <a16:creationId xmlns:a16="http://schemas.microsoft.com/office/drawing/2014/main" id="{8EEC6C57-3CA6-E86F-FE6A-C6D8F6C70F24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430828" y="5561701"/>
            <a:ext cx="356616" cy="329184"/>
          </a:xfrm>
          <a:prstGeom prst="rect">
            <a:avLst/>
          </a:prstGeom>
        </p:spPr>
      </p:pic>
      <p:pic>
        <p:nvPicPr>
          <p:cNvPr id="74" name="Graphic 73" descr="Research">
            <a:extLst>
              <a:ext uri="{FF2B5EF4-FFF2-40B4-BE49-F238E27FC236}">
                <a16:creationId xmlns:a16="http://schemas.microsoft.com/office/drawing/2014/main" id="{EF77FED1-A2D3-6CAF-A13C-3047460657C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593977" y="5517724"/>
            <a:ext cx="393192" cy="39319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74FDE2-8301-5D64-CB49-BAD5CA0D4386}"/>
              </a:ext>
            </a:extLst>
          </p:cNvPr>
          <p:cNvGrpSpPr/>
          <p:nvPr/>
        </p:nvGrpSpPr>
        <p:grpSpPr>
          <a:xfrm>
            <a:off x="1968528" y="825239"/>
            <a:ext cx="1682496" cy="595312"/>
            <a:chOff x="4366589" y="2665962"/>
            <a:chExt cx="1287591" cy="595312"/>
          </a:xfrm>
          <a:solidFill>
            <a:srgbClr val="2B4570"/>
          </a:solidFill>
          <a:effectLst/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46B6A84-C52F-8AFE-D1C5-D29426AB2FD6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100" dirty="0">
                  <a:latin typeface="Arial" panose="020B0604020202020204" pitchFamily="34" charset="0"/>
                  <a:cs typeface="Arial" panose="020B0604020202020204" pitchFamily="34" charset="0"/>
                </a:rPr>
                <a:t> 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6CB59B9-D974-21CA-3FE4-8E11D498A4DA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7177078-AF66-BD61-32DB-68511671165F}"/>
              </a:ext>
            </a:extLst>
          </p:cNvPr>
          <p:cNvSpPr/>
          <p:nvPr/>
        </p:nvSpPr>
        <p:spPr>
          <a:xfrm>
            <a:off x="194484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AE61B16-F88A-7343-0651-F3A0EEF74FDD}"/>
              </a:ext>
            </a:extLst>
          </p:cNvPr>
          <p:cNvSpPr/>
          <p:nvPr/>
        </p:nvSpPr>
        <p:spPr>
          <a:xfrm>
            <a:off x="1937043" y="2115513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332406-C920-47AD-A020-A0A59FD40F7C}"/>
              </a:ext>
            </a:extLst>
          </p:cNvPr>
          <p:cNvSpPr/>
          <p:nvPr/>
        </p:nvSpPr>
        <p:spPr>
          <a:xfrm>
            <a:off x="1928838" y="276485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97C9144-2153-7193-26E6-040378217586}"/>
              </a:ext>
            </a:extLst>
          </p:cNvPr>
          <p:cNvSpPr/>
          <p:nvPr/>
        </p:nvSpPr>
        <p:spPr>
          <a:xfrm>
            <a:off x="994407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82" descr="Statistics with solid fill">
            <a:extLst>
              <a:ext uri="{FF2B5EF4-FFF2-40B4-BE49-F238E27FC236}">
                <a16:creationId xmlns:a16="http://schemas.microsoft.com/office/drawing/2014/main" id="{20D10C8C-EC1C-7F1D-E0EA-708016D19A3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59971" y="3758296"/>
            <a:ext cx="371791" cy="371791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2D06E9-B425-B1E1-0F84-A1EF7F008367}"/>
              </a:ext>
            </a:extLst>
          </p:cNvPr>
          <p:cNvSpPr/>
          <p:nvPr/>
        </p:nvSpPr>
        <p:spPr>
          <a:xfrm>
            <a:off x="413224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84" descr="Bar graph with upward trend with solid fill">
            <a:extLst>
              <a:ext uri="{FF2B5EF4-FFF2-40B4-BE49-F238E27FC236}">
                <a16:creationId xmlns:a16="http://schemas.microsoft.com/office/drawing/2014/main" id="{85E7D857-DC14-38AD-3906-C3083EF4E88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93508" y="3771592"/>
            <a:ext cx="327095" cy="327095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FE729321-7706-DC1E-B962-2570F7AAF2D0}"/>
              </a:ext>
            </a:extLst>
          </p:cNvPr>
          <p:cNvGrpSpPr/>
          <p:nvPr/>
        </p:nvGrpSpPr>
        <p:grpSpPr>
          <a:xfrm>
            <a:off x="1579511" y="3693570"/>
            <a:ext cx="502920" cy="502920"/>
            <a:chOff x="1579511" y="3693570"/>
            <a:chExt cx="502920" cy="502920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67E830B-01F3-ECAF-2461-2B80BD8AEBEE}"/>
                </a:ext>
              </a:extLst>
            </p:cNvPr>
            <p:cNvSpPr/>
            <p:nvPr/>
          </p:nvSpPr>
          <p:spPr>
            <a:xfrm>
              <a:off x="1579511" y="3693570"/>
              <a:ext cx="502920" cy="502920"/>
            </a:xfrm>
            <a:prstGeom prst="roundRect">
              <a:avLst/>
            </a:prstGeom>
            <a:solidFill>
              <a:srgbClr val="2B457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Graphic 85" descr="Research">
              <a:extLst>
                <a:ext uri="{FF2B5EF4-FFF2-40B4-BE49-F238E27FC236}">
                  <a16:creationId xmlns:a16="http://schemas.microsoft.com/office/drawing/2014/main" id="{AB1DF118-42C0-4B94-BEBF-9717CA9E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648014" y="3756926"/>
              <a:ext cx="393192" cy="393192"/>
            </a:xfrm>
            <a:prstGeom prst="rect">
              <a:avLst/>
            </a:prstGeom>
          </p:spPr>
        </p:pic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9E3B481-5BAF-45D7-0CED-FF9D7F231EED}"/>
              </a:ext>
            </a:extLst>
          </p:cNvPr>
          <p:cNvSpPr/>
          <p:nvPr/>
        </p:nvSpPr>
        <p:spPr>
          <a:xfrm>
            <a:off x="1523963" y="6026455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470FC1-36FD-FE71-C4B1-2FFFEE694D14}"/>
              </a:ext>
            </a:extLst>
          </p:cNvPr>
          <p:cNvSpPr/>
          <p:nvPr/>
        </p:nvSpPr>
        <p:spPr>
          <a:xfrm>
            <a:off x="938859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88" descr="Statistics with solid fill">
            <a:extLst>
              <a:ext uri="{FF2B5EF4-FFF2-40B4-BE49-F238E27FC236}">
                <a16:creationId xmlns:a16="http://schemas.microsoft.com/office/drawing/2014/main" id="{F6CD830A-D17C-E5E6-DAF8-B78C84EDAF1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004423" y="6091181"/>
            <a:ext cx="382387" cy="371791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687A300-887E-C745-0F2F-716EA8813D3D}"/>
              </a:ext>
            </a:extLst>
          </p:cNvPr>
          <p:cNvSpPr/>
          <p:nvPr/>
        </p:nvSpPr>
        <p:spPr>
          <a:xfrm>
            <a:off x="357676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 descr="Bar graph with upward trend with solid fill">
            <a:extLst>
              <a:ext uri="{FF2B5EF4-FFF2-40B4-BE49-F238E27FC236}">
                <a16:creationId xmlns:a16="http://schemas.microsoft.com/office/drawing/2014/main" id="{8D49C94D-2295-7A74-DDD6-512FAB5CB40B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35248" y="6120052"/>
            <a:ext cx="356616" cy="327095"/>
          </a:xfrm>
          <a:prstGeom prst="rect">
            <a:avLst/>
          </a:prstGeom>
        </p:spPr>
      </p:pic>
      <p:pic>
        <p:nvPicPr>
          <p:cNvPr id="92" name="Graphic 91" descr="Research">
            <a:extLst>
              <a:ext uri="{FF2B5EF4-FFF2-40B4-BE49-F238E27FC236}">
                <a16:creationId xmlns:a16="http://schemas.microsoft.com/office/drawing/2014/main" id="{9D5CF21A-738B-6AF5-7150-42CA6121F79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592466" y="6089811"/>
            <a:ext cx="393192" cy="3931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01CC97E-7670-C926-73AC-9651B2060E2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96"/>
            <a:ext cx="12192000" cy="675132"/>
          </a:xfrm>
          <a:prstGeom prst="rect">
            <a:avLst/>
          </a:prstGeom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3D12606B-EC36-DC3D-2132-1FA6E54DA16F}"/>
              </a:ext>
            </a:extLst>
          </p:cNvPr>
          <p:cNvSpPr/>
          <p:nvPr/>
        </p:nvSpPr>
        <p:spPr>
          <a:xfrm>
            <a:off x="768163" y="243211"/>
            <a:ext cx="452488" cy="481719"/>
          </a:xfrm>
          <a:prstGeom prst="ellipse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0490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4CB40-9B0E-503D-A95C-B543979B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018"/>
            <a:ext cx="12192000" cy="2281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6E92F-E962-47B0-829E-753D96CF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85" y="3671597"/>
            <a:ext cx="2152650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AA1633-C12C-C0C7-5A81-D3B5AA959B94}"/>
              </a:ext>
            </a:extLst>
          </p:cNvPr>
          <p:cNvSpPr/>
          <p:nvPr/>
        </p:nvSpPr>
        <p:spPr>
          <a:xfrm>
            <a:off x="1518226" y="3911679"/>
            <a:ext cx="1885373" cy="1779218"/>
          </a:xfrm>
          <a:prstGeom prst="rect">
            <a:avLst/>
          </a:prstGeom>
          <a:solidFill>
            <a:srgbClr val="E0E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#E0E4ED</a:t>
            </a:r>
          </a:p>
        </p:txBody>
      </p:sp>
    </p:spTree>
    <p:extLst>
      <p:ext uri="{BB962C8B-B14F-4D97-AF65-F5344CB8AC3E}">
        <p14:creationId xmlns:p14="http://schemas.microsoft.com/office/powerpoint/2010/main" val="341922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22B2-4419-C208-22E8-62717B40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A2BDA-C82E-D632-3E4C-87BC9086E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575E1-9779-43E1-C683-E90539A4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04631"/>
            <a:ext cx="68961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30076-05B6-0298-FE6D-8EBBB512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59" y="2938462"/>
            <a:ext cx="7134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HCTheme1">
  <a:themeElements>
    <a:clrScheme name="UHG Colours Pallete">
      <a:dk1>
        <a:srgbClr val="002677"/>
      </a:dk1>
      <a:lt1>
        <a:srgbClr val="FFFFFF"/>
      </a:lt1>
      <a:dk2>
        <a:srgbClr val="595959"/>
      </a:dk2>
      <a:lt2>
        <a:srgbClr val="CCF2F7"/>
      </a:lt2>
      <a:accent1>
        <a:srgbClr val="002677"/>
      </a:accent1>
      <a:accent2>
        <a:srgbClr val="00BED5"/>
      </a:accent2>
      <a:accent3>
        <a:srgbClr val="99E5EE"/>
      </a:accent3>
      <a:accent4>
        <a:srgbClr val="F5B700"/>
      </a:accent4>
      <a:accent5>
        <a:srgbClr val="FBE299"/>
      </a:accent5>
      <a:accent6>
        <a:srgbClr val="FF681F"/>
      </a:accent6>
      <a:hlink>
        <a:srgbClr val="196ECF"/>
      </a:hlink>
      <a:folHlink>
        <a:srgbClr val="00267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CTheme1" id="{A02EE4F2-2959-47B8-AC78-4FA1FF934C11}" vid="{A16B5088-CD88-4991-A44F-173380A715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5198</TotalTime>
  <Words>301</Words>
  <Application>Microsoft Office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 Antiqua</vt:lpstr>
      <vt:lpstr>Calibri</vt:lpstr>
      <vt:lpstr>Calibri Light</vt:lpstr>
      <vt:lpstr>Georgia</vt:lpstr>
      <vt:lpstr>Office Theme</vt:lpstr>
      <vt:lpstr>UHCTheme1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Jones</dc:creator>
  <cp:lastModifiedBy>Jones, Simon</cp:lastModifiedBy>
  <cp:revision>16</cp:revision>
  <dcterms:created xsi:type="dcterms:W3CDTF">2023-09-25T20:28:12Z</dcterms:created>
  <dcterms:modified xsi:type="dcterms:W3CDTF">2023-10-19T13:42:19Z</dcterms:modified>
</cp:coreProperties>
</file>